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61" r:id="rId5"/>
    <p:sldId id="266" r:id="rId6"/>
    <p:sldId id="259" r:id="rId7"/>
    <p:sldId id="260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A804B6-7464-47F6-94B0-F53A0E123700}" v="34" dt="2021-12-10T18:58:12.4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53" y="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b Aaldering" userId="13482f050acb118a" providerId="LiveId" clId="{B3A804B6-7464-47F6-94B0-F53A0E123700}"/>
    <pc:docChg chg="undo custSel modSld">
      <pc:chgData name="Bob Aaldering" userId="13482f050acb118a" providerId="LiveId" clId="{B3A804B6-7464-47F6-94B0-F53A0E123700}" dt="2021-12-10T18:59:20.476" v="201" actId="20577"/>
      <pc:docMkLst>
        <pc:docMk/>
      </pc:docMkLst>
      <pc:sldChg chg="addSp delSp modSp mod">
        <pc:chgData name="Bob Aaldering" userId="13482f050acb118a" providerId="LiveId" clId="{B3A804B6-7464-47F6-94B0-F53A0E123700}" dt="2021-12-10T12:28:48.601" v="94" actId="478"/>
        <pc:sldMkLst>
          <pc:docMk/>
          <pc:sldMk cId="2653961913" sldId="256"/>
        </pc:sldMkLst>
        <pc:spChg chg="mod">
          <ac:chgData name="Bob Aaldering" userId="13482f050acb118a" providerId="LiveId" clId="{B3A804B6-7464-47F6-94B0-F53A0E123700}" dt="2021-12-09T18:21:38.736" v="2" actId="1076"/>
          <ac:spMkLst>
            <pc:docMk/>
            <pc:sldMk cId="2653961913" sldId="256"/>
            <ac:spMk id="2" creationId="{DA6EAE6F-A61E-49B5-846F-86887AEFDA73}"/>
          </ac:spMkLst>
        </pc:spChg>
        <pc:spChg chg="mod">
          <ac:chgData name="Bob Aaldering" userId="13482f050acb118a" providerId="LiveId" clId="{B3A804B6-7464-47F6-94B0-F53A0E123700}" dt="2021-12-09T18:21:42.220" v="3" actId="1076"/>
          <ac:spMkLst>
            <pc:docMk/>
            <pc:sldMk cId="2653961913" sldId="256"/>
            <ac:spMk id="3" creationId="{544EED28-085D-49C3-9E55-CECC8E86C7F3}"/>
          </ac:spMkLst>
        </pc:spChg>
        <pc:picChg chg="add mod">
          <ac:chgData name="Bob Aaldering" userId="13482f050acb118a" providerId="LiveId" clId="{B3A804B6-7464-47F6-94B0-F53A0E123700}" dt="2021-12-09T18:22:18.665" v="7" actId="1076"/>
          <ac:picMkLst>
            <pc:docMk/>
            <pc:sldMk cId="2653961913" sldId="256"/>
            <ac:picMk id="5" creationId="{FCC291F5-4F8B-4935-B258-F0BC8155DD73}"/>
          </ac:picMkLst>
        </pc:picChg>
        <pc:picChg chg="add del mod">
          <ac:chgData name="Bob Aaldering" userId="13482f050acb118a" providerId="LiveId" clId="{B3A804B6-7464-47F6-94B0-F53A0E123700}" dt="2021-12-10T12:28:48.601" v="94" actId="478"/>
          <ac:picMkLst>
            <pc:docMk/>
            <pc:sldMk cId="2653961913" sldId="256"/>
            <ac:picMk id="1028" creationId="{6BF66D88-AA96-4AB1-90AD-AB35509668AE}"/>
          </ac:picMkLst>
        </pc:picChg>
      </pc:sldChg>
      <pc:sldChg chg="modSp mod">
        <pc:chgData name="Bob Aaldering" userId="13482f050acb118a" providerId="LiveId" clId="{B3A804B6-7464-47F6-94B0-F53A0E123700}" dt="2021-12-10T12:24:27.458" v="92" actId="20577"/>
        <pc:sldMkLst>
          <pc:docMk/>
          <pc:sldMk cId="2053275218" sldId="257"/>
        </pc:sldMkLst>
        <pc:spChg chg="mod">
          <ac:chgData name="Bob Aaldering" userId="13482f050acb118a" providerId="LiveId" clId="{B3A804B6-7464-47F6-94B0-F53A0E123700}" dt="2021-12-10T12:24:27.458" v="92" actId="20577"/>
          <ac:spMkLst>
            <pc:docMk/>
            <pc:sldMk cId="2053275218" sldId="257"/>
            <ac:spMk id="3" creationId="{790A7576-9C81-4B44-B2CA-D088E4D55F90}"/>
          </ac:spMkLst>
        </pc:spChg>
      </pc:sldChg>
      <pc:sldChg chg="modSp mod">
        <pc:chgData name="Bob Aaldering" userId="13482f050acb118a" providerId="LiveId" clId="{B3A804B6-7464-47F6-94B0-F53A0E123700}" dt="2021-12-09T19:27:38.194" v="27" actId="20577"/>
        <pc:sldMkLst>
          <pc:docMk/>
          <pc:sldMk cId="3431980148" sldId="261"/>
        </pc:sldMkLst>
        <pc:spChg chg="mod">
          <ac:chgData name="Bob Aaldering" userId="13482f050acb118a" providerId="LiveId" clId="{B3A804B6-7464-47F6-94B0-F53A0E123700}" dt="2021-12-09T19:27:38.194" v="27" actId="20577"/>
          <ac:spMkLst>
            <pc:docMk/>
            <pc:sldMk cId="3431980148" sldId="261"/>
            <ac:spMk id="2" creationId="{C73F24C1-464D-4DDD-9AA3-7DFE91F4FB8E}"/>
          </ac:spMkLst>
        </pc:spChg>
      </pc:sldChg>
      <pc:sldChg chg="modSp mod">
        <pc:chgData name="Bob Aaldering" userId="13482f050acb118a" providerId="LiveId" clId="{B3A804B6-7464-47F6-94B0-F53A0E123700}" dt="2021-12-10T18:59:20.476" v="201" actId="20577"/>
        <pc:sldMkLst>
          <pc:docMk/>
          <pc:sldMk cId="3206161293" sldId="263"/>
        </pc:sldMkLst>
        <pc:spChg chg="mod">
          <ac:chgData name="Bob Aaldering" userId="13482f050acb118a" providerId="LiveId" clId="{B3A804B6-7464-47F6-94B0-F53A0E123700}" dt="2021-12-10T18:59:20.476" v="201" actId="20577"/>
          <ac:spMkLst>
            <pc:docMk/>
            <pc:sldMk cId="3206161293" sldId="263"/>
            <ac:spMk id="3" creationId="{49B8A7D6-AF63-4A9A-809E-1A08B50B6D14}"/>
          </ac:spMkLst>
        </pc:spChg>
      </pc:sldChg>
      <pc:sldChg chg="addSp modSp mod">
        <pc:chgData name="Bob Aaldering" userId="13482f050acb118a" providerId="LiveId" clId="{B3A804B6-7464-47F6-94B0-F53A0E123700}" dt="2021-12-10T12:24:28.700" v="93" actId="20577"/>
        <pc:sldMkLst>
          <pc:docMk/>
          <pc:sldMk cId="1855593118" sldId="265"/>
        </pc:sldMkLst>
        <pc:spChg chg="mod">
          <ac:chgData name="Bob Aaldering" userId="13482f050acb118a" providerId="LiveId" clId="{B3A804B6-7464-47F6-94B0-F53A0E123700}" dt="2021-12-10T12:24:28.700" v="93" actId="20577"/>
          <ac:spMkLst>
            <pc:docMk/>
            <pc:sldMk cId="1855593118" sldId="265"/>
            <ac:spMk id="3" creationId="{E8ACAE5C-10D8-4EFD-9A8A-8B60A790D419}"/>
          </ac:spMkLst>
        </pc:spChg>
        <pc:picChg chg="add mod">
          <ac:chgData name="Bob Aaldering" userId="13482f050acb118a" providerId="LiveId" clId="{B3A804B6-7464-47F6-94B0-F53A0E123700}" dt="2021-12-10T12:24:23.981" v="87" actId="1076"/>
          <ac:picMkLst>
            <pc:docMk/>
            <pc:sldMk cId="1855593118" sldId="265"/>
            <ac:picMk id="1026" creationId="{22F25F6D-06FE-4D30-9FA4-20F2B36A9821}"/>
          </ac:picMkLst>
        </pc:picChg>
      </pc:sldChg>
      <pc:sldChg chg="modSp mod">
        <pc:chgData name="Bob Aaldering" userId="13482f050acb118a" providerId="LiveId" clId="{B3A804B6-7464-47F6-94B0-F53A0E123700}" dt="2021-12-09T19:27:45.894" v="37" actId="20577"/>
        <pc:sldMkLst>
          <pc:docMk/>
          <pc:sldMk cId="1171496593" sldId="266"/>
        </pc:sldMkLst>
        <pc:spChg chg="mod">
          <ac:chgData name="Bob Aaldering" userId="13482f050acb118a" providerId="LiveId" clId="{B3A804B6-7464-47F6-94B0-F53A0E123700}" dt="2021-12-09T19:27:45.894" v="37" actId="20577"/>
          <ac:spMkLst>
            <pc:docMk/>
            <pc:sldMk cId="1171496593" sldId="266"/>
            <ac:spMk id="2" creationId="{0FA8F832-A197-4060-A5EF-E7ACB2BF8433}"/>
          </ac:spMkLst>
        </pc:spChg>
      </pc:sldChg>
    </pc:docChg>
  </pc:docChgLst>
  <pc:docChgLst>
    <pc:chgData name="Bob Aaldering" userId="13482f050acb118a" providerId="LiveId" clId="{6EE53E63-01D4-430A-8311-6456C855A056}"/>
    <pc:docChg chg="undo custSel addSld modSld sldOrd">
      <pc:chgData name="Bob Aaldering" userId="13482f050acb118a" providerId="LiveId" clId="{6EE53E63-01D4-430A-8311-6456C855A056}" dt="2021-12-05T15:14:29.102" v="1049" actId="1076"/>
      <pc:docMkLst>
        <pc:docMk/>
      </pc:docMkLst>
      <pc:sldChg chg="modTransition">
        <pc:chgData name="Bob Aaldering" userId="13482f050acb118a" providerId="LiveId" clId="{6EE53E63-01D4-430A-8311-6456C855A056}" dt="2021-12-05T15:07:44.763" v="1010"/>
        <pc:sldMkLst>
          <pc:docMk/>
          <pc:sldMk cId="2653961913" sldId="256"/>
        </pc:sldMkLst>
      </pc:sldChg>
      <pc:sldChg chg="modSp mod modTransition">
        <pc:chgData name="Bob Aaldering" userId="13482f050acb118a" providerId="LiveId" clId="{6EE53E63-01D4-430A-8311-6456C855A056}" dt="2021-12-05T15:07:47.183" v="1011"/>
        <pc:sldMkLst>
          <pc:docMk/>
          <pc:sldMk cId="2053275218" sldId="257"/>
        </pc:sldMkLst>
        <pc:spChg chg="mod">
          <ac:chgData name="Bob Aaldering" userId="13482f050acb118a" providerId="LiveId" clId="{6EE53E63-01D4-430A-8311-6456C855A056}" dt="2021-12-05T14:44:59.908" v="853" actId="20577"/>
          <ac:spMkLst>
            <pc:docMk/>
            <pc:sldMk cId="2053275218" sldId="257"/>
            <ac:spMk id="3" creationId="{790A7576-9C81-4B44-B2CA-D088E4D55F90}"/>
          </ac:spMkLst>
        </pc:spChg>
      </pc:sldChg>
      <pc:sldChg chg="addSp modSp new mod modTransition">
        <pc:chgData name="Bob Aaldering" userId="13482f050acb118a" providerId="LiveId" clId="{6EE53E63-01D4-430A-8311-6456C855A056}" dt="2021-12-05T15:07:49.693" v="1012"/>
        <pc:sldMkLst>
          <pc:docMk/>
          <pc:sldMk cId="2152963159" sldId="258"/>
        </pc:sldMkLst>
        <pc:spChg chg="mod">
          <ac:chgData name="Bob Aaldering" userId="13482f050acb118a" providerId="LiveId" clId="{6EE53E63-01D4-430A-8311-6456C855A056}" dt="2021-12-05T12:27:06.963" v="95" actId="20577"/>
          <ac:spMkLst>
            <pc:docMk/>
            <pc:sldMk cId="2152963159" sldId="258"/>
            <ac:spMk id="2" creationId="{D21E51B4-A92F-4DE0-83D3-650F69E0B3A9}"/>
          </ac:spMkLst>
        </pc:spChg>
        <pc:spChg chg="mod">
          <ac:chgData name="Bob Aaldering" userId="13482f050acb118a" providerId="LiveId" clId="{6EE53E63-01D4-430A-8311-6456C855A056}" dt="2021-12-05T12:50:04.143" v="434" actId="2711"/>
          <ac:spMkLst>
            <pc:docMk/>
            <pc:sldMk cId="2152963159" sldId="258"/>
            <ac:spMk id="3" creationId="{01E68060-6F4A-48CE-8068-0B146CAECBD9}"/>
          </ac:spMkLst>
        </pc:spChg>
        <pc:picChg chg="add mod">
          <ac:chgData name="Bob Aaldering" userId="13482f050acb118a" providerId="LiveId" clId="{6EE53E63-01D4-430A-8311-6456C855A056}" dt="2021-12-05T12:27:14.299" v="96"/>
          <ac:picMkLst>
            <pc:docMk/>
            <pc:sldMk cId="2152963159" sldId="258"/>
            <ac:picMk id="5" creationId="{0CBF7104-8BA9-4688-AD05-F4BE4CAA00BC}"/>
          </ac:picMkLst>
        </pc:picChg>
        <pc:picChg chg="add mod">
          <ac:chgData name="Bob Aaldering" userId="13482f050acb118a" providerId="LiveId" clId="{6EE53E63-01D4-430A-8311-6456C855A056}" dt="2021-12-05T12:51:11.078" v="439" actId="1076"/>
          <ac:picMkLst>
            <pc:docMk/>
            <pc:sldMk cId="2152963159" sldId="258"/>
            <ac:picMk id="1026" creationId="{ACDF3827-0E0D-40CE-9D63-77A9DC45B75B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7:56.364" v="1015"/>
        <pc:sldMkLst>
          <pc:docMk/>
          <pc:sldMk cId="1119758636" sldId="259"/>
        </pc:sldMkLst>
        <pc:spChg chg="mod">
          <ac:chgData name="Bob Aaldering" userId="13482f050acb118a" providerId="LiveId" clId="{6EE53E63-01D4-430A-8311-6456C855A056}" dt="2021-12-05T12:51:23.528" v="442" actId="20577"/>
          <ac:spMkLst>
            <pc:docMk/>
            <pc:sldMk cId="1119758636" sldId="259"/>
            <ac:spMk id="2" creationId="{CF5A951E-4712-47F8-9A57-F0DBDDE4EFC8}"/>
          </ac:spMkLst>
        </pc:spChg>
        <pc:spChg chg="mod">
          <ac:chgData name="Bob Aaldering" userId="13482f050acb118a" providerId="LiveId" clId="{6EE53E63-01D4-430A-8311-6456C855A056}" dt="2021-12-05T12:54:24.807" v="590"/>
          <ac:spMkLst>
            <pc:docMk/>
            <pc:sldMk cId="1119758636" sldId="259"/>
            <ac:spMk id="3" creationId="{FBB4E7E3-413D-4E56-8669-D8313B13F400}"/>
          </ac:spMkLst>
        </pc:spChg>
        <pc:picChg chg="add mod">
          <ac:chgData name="Bob Aaldering" userId="13482f050acb118a" providerId="LiveId" clId="{6EE53E63-01D4-430A-8311-6456C855A056}" dt="2021-12-05T12:51:35.787" v="443"/>
          <ac:picMkLst>
            <pc:docMk/>
            <pc:sldMk cId="1119758636" sldId="259"/>
            <ac:picMk id="5" creationId="{41631F75-966F-431D-BEE7-E3239CA5C519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7:58.753" v="1016"/>
        <pc:sldMkLst>
          <pc:docMk/>
          <pc:sldMk cId="1820430016" sldId="260"/>
        </pc:sldMkLst>
        <pc:spChg chg="mod">
          <ac:chgData name="Bob Aaldering" userId="13482f050acb118a" providerId="LiveId" clId="{6EE53E63-01D4-430A-8311-6456C855A056}" dt="2021-12-05T12:54:46.097" v="592"/>
          <ac:spMkLst>
            <pc:docMk/>
            <pc:sldMk cId="1820430016" sldId="260"/>
            <ac:spMk id="2" creationId="{683F11B0-5741-45A1-AFC5-1E8F00AC0AAF}"/>
          </ac:spMkLst>
        </pc:spChg>
        <pc:spChg chg="mod">
          <ac:chgData name="Bob Aaldering" userId="13482f050acb118a" providerId="LiveId" clId="{6EE53E63-01D4-430A-8311-6456C855A056}" dt="2021-12-05T14:25:50.734" v="751"/>
          <ac:spMkLst>
            <pc:docMk/>
            <pc:sldMk cId="1820430016" sldId="260"/>
            <ac:spMk id="3" creationId="{9A934399-3F2D-4C84-ADC7-1C16285BAD29}"/>
          </ac:spMkLst>
        </pc:spChg>
        <pc:picChg chg="add mod">
          <ac:chgData name="Bob Aaldering" userId="13482f050acb118a" providerId="LiveId" clId="{6EE53E63-01D4-430A-8311-6456C855A056}" dt="2021-12-05T14:23:57.987" v="693"/>
          <ac:picMkLst>
            <pc:docMk/>
            <pc:sldMk cId="1820430016" sldId="260"/>
            <ac:picMk id="5" creationId="{12313C17-70F9-4075-AAD9-22AAD24B043F}"/>
          </ac:picMkLst>
        </pc:picChg>
      </pc:sldChg>
      <pc:sldChg chg="addSp modSp new mod ord modTransition">
        <pc:chgData name="Bob Aaldering" userId="13482f050acb118a" providerId="LiveId" clId="{6EE53E63-01D4-430A-8311-6456C855A056}" dt="2021-12-05T15:07:52.333" v="1013"/>
        <pc:sldMkLst>
          <pc:docMk/>
          <pc:sldMk cId="3431980148" sldId="261"/>
        </pc:sldMkLst>
        <pc:spChg chg="mod">
          <ac:chgData name="Bob Aaldering" userId="13482f050acb118a" providerId="LiveId" clId="{6EE53E63-01D4-430A-8311-6456C855A056}" dt="2021-12-05T12:56:50.076" v="602" actId="20577"/>
          <ac:spMkLst>
            <pc:docMk/>
            <pc:sldMk cId="3431980148" sldId="261"/>
            <ac:spMk id="2" creationId="{C73F24C1-464D-4DDD-9AA3-7DFE91F4FB8E}"/>
          </ac:spMkLst>
        </pc:spChg>
        <pc:spChg chg="mod">
          <ac:chgData name="Bob Aaldering" userId="13482f050acb118a" providerId="LiveId" clId="{6EE53E63-01D4-430A-8311-6456C855A056}" dt="2021-12-05T14:23:43.911" v="690" actId="114"/>
          <ac:spMkLst>
            <pc:docMk/>
            <pc:sldMk cId="3431980148" sldId="261"/>
            <ac:spMk id="3" creationId="{D4A16CDE-368A-4213-B555-D680CBEADFDD}"/>
          </ac:spMkLst>
        </pc:spChg>
        <pc:spChg chg="add mod">
          <ac:chgData name="Bob Aaldering" userId="13482f050acb118a" providerId="LiveId" clId="{6EE53E63-01D4-430A-8311-6456C855A056}" dt="2021-12-05T14:24:29.536" v="748" actId="1076"/>
          <ac:spMkLst>
            <pc:docMk/>
            <pc:sldMk cId="3431980148" sldId="261"/>
            <ac:spMk id="8" creationId="{B44C8164-F9FC-4686-8B6B-D9440BAE20AA}"/>
          </ac:spMkLst>
        </pc:spChg>
        <pc:picChg chg="add mod modCrop">
          <ac:chgData name="Bob Aaldering" userId="13482f050acb118a" providerId="LiveId" clId="{6EE53E63-01D4-430A-8311-6456C855A056}" dt="2021-12-05T14:23:47.492" v="691" actId="1076"/>
          <ac:picMkLst>
            <pc:docMk/>
            <pc:sldMk cId="3431980148" sldId="261"/>
            <ac:picMk id="6" creationId="{971BF029-CE93-49AB-86DC-4B203A6B9C27}"/>
          </ac:picMkLst>
        </pc:picChg>
        <pc:picChg chg="add mod">
          <ac:chgData name="Bob Aaldering" userId="13482f050acb118a" providerId="LiveId" clId="{6EE53E63-01D4-430A-8311-6456C855A056}" dt="2021-12-05T14:23:55.605" v="692"/>
          <ac:picMkLst>
            <pc:docMk/>
            <pc:sldMk cId="3431980148" sldId="261"/>
            <ac:picMk id="7" creationId="{94458C49-396E-4FFC-BCC8-540D945529CC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8:03.173" v="1017"/>
        <pc:sldMkLst>
          <pc:docMk/>
          <pc:sldMk cId="2244027131" sldId="262"/>
        </pc:sldMkLst>
        <pc:spChg chg="mod">
          <ac:chgData name="Bob Aaldering" userId="13482f050acb118a" providerId="LiveId" clId="{6EE53E63-01D4-430A-8311-6456C855A056}" dt="2021-12-05T14:26:02.312" v="754" actId="20577"/>
          <ac:spMkLst>
            <pc:docMk/>
            <pc:sldMk cId="2244027131" sldId="262"/>
            <ac:spMk id="2" creationId="{0BC1584A-7AA5-4742-8D40-AF28FBDF569D}"/>
          </ac:spMkLst>
        </pc:spChg>
        <pc:spChg chg="mod">
          <ac:chgData name="Bob Aaldering" userId="13482f050acb118a" providerId="LiveId" clId="{6EE53E63-01D4-430A-8311-6456C855A056}" dt="2021-12-05T14:31:42.951" v="797" actId="27636"/>
          <ac:spMkLst>
            <pc:docMk/>
            <pc:sldMk cId="2244027131" sldId="262"/>
            <ac:spMk id="3" creationId="{52E09338-845E-4CC4-A780-714703919B0D}"/>
          </ac:spMkLst>
        </pc:spChg>
        <pc:picChg chg="add mod">
          <ac:chgData name="Bob Aaldering" userId="13482f050acb118a" providerId="LiveId" clId="{6EE53E63-01D4-430A-8311-6456C855A056}" dt="2021-12-05T14:26:11.078" v="755"/>
          <ac:picMkLst>
            <pc:docMk/>
            <pc:sldMk cId="2244027131" sldId="262"/>
            <ac:picMk id="5" creationId="{2833F123-D30C-415D-B66A-16C0043AC210}"/>
          </ac:picMkLst>
        </pc:picChg>
        <pc:picChg chg="add mod modCrop">
          <ac:chgData name="Bob Aaldering" userId="13482f050acb118a" providerId="LiveId" clId="{6EE53E63-01D4-430A-8311-6456C855A056}" dt="2021-12-05T14:33:33.997" v="814" actId="732"/>
          <ac:picMkLst>
            <pc:docMk/>
            <pc:sldMk cId="2244027131" sldId="262"/>
            <ac:picMk id="7" creationId="{B2CEDFBA-AD07-43F4-9A3C-5E16F42D84AA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8:06.223" v="1018"/>
        <pc:sldMkLst>
          <pc:docMk/>
          <pc:sldMk cId="3206161293" sldId="263"/>
        </pc:sldMkLst>
        <pc:spChg chg="mod">
          <ac:chgData name="Bob Aaldering" userId="13482f050acb118a" providerId="LiveId" clId="{6EE53E63-01D4-430A-8311-6456C855A056}" dt="2021-12-05T14:45:10.882" v="855" actId="20577"/>
          <ac:spMkLst>
            <pc:docMk/>
            <pc:sldMk cId="3206161293" sldId="263"/>
            <ac:spMk id="2" creationId="{0FE905C9-CCAC-4696-9DFD-5F5587E8496C}"/>
          </ac:spMkLst>
        </pc:spChg>
        <pc:spChg chg="mod">
          <ac:chgData name="Bob Aaldering" userId="13482f050acb118a" providerId="LiveId" clId="{6EE53E63-01D4-430A-8311-6456C855A056}" dt="2021-12-05T14:50:37.568" v="858" actId="20577"/>
          <ac:spMkLst>
            <pc:docMk/>
            <pc:sldMk cId="3206161293" sldId="263"/>
            <ac:spMk id="3" creationId="{49B8A7D6-AF63-4A9A-809E-1A08B50B6D14}"/>
          </ac:spMkLst>
        </pc:spChg>
        <pc:picChg chg="add mod">
          <ac:chgData name="Bob Aaldering" userId="13482f050acb118a" providerId="LiveId" clId="{6EE53E63-01D4-430A-8311-6456C855A056}" dt="2021-12-05T14:35:43.912" v="826"/>
          <ac:picMkLst>
            <pc:docMk/>
            <pc:sldMk cId="3206161293" sldId="263"/>
            <ac:picMk id="5" creationId="{2B1E3128-DE4B-47CF-AAAE-EB4773C7F507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8:07.879" v="1019"/>
        <pc:sldMkLst>
          <pc:docMk/>
          <pc:sldMk cId="1624943736" sldId="264"/>
        </pc:sldMkLst>
        <pc:spChg chg="mod">
          <ac:chgData name="Bob Aaldering" userId="13482f050acb118a" providerId="LiveId" clId="{6EE53E63-01D4-430A-8311-6456C855A056}" dt="2021-12-05T14:35:22.245" v="822" actId="20577"/>
          <ac:spMkLst>
            <pc:docMk/>
            <pc:sldMk cId="1624943736" sldId="264"/>
            <ac:spMk id="2" creationId="{519D079E-1B6D-478C-B6C4-8054E083227B}"/>
          </ac:spMkLst>
        </pc:spChg>
        <pc:spChg chg="mod">
          <ac:chgData name="Bob Aaldering" userId="13482f050acb118a" providerId="LiveId" clId="{6EE53E63-01D4-430A-8311-6456C855A056}" dt="2021-12-05T14:58:13.321" v="866"/>
          <ac:spMkLst>
            <pc:docMk/>
            <pc:sldMk cId="1624943736" sldId="264"/>
            <ac:spMk id="3" creationId="{1214BF97-E709-4D49-AFC4-3CECEEF55E64}"/>
          </ac:spMkLst>
        </pc:spChg>
        <pc:spChg chg="add mod">
          <ac:chgData name="Bob Aaldering" userId="13482f050acb118a" providerId="LiveId" clId="{6EE53E63-01D4-430A-8311-6456C855A056}" dt="2021-12-05T15:00:46.865" v="882" actId="1076"/>
          <ac:spMkLst>
            <pc:docMk/>
            <pc:sldMk cId="1624943736" sldId="264"/>
            <ac:spMk id="8" creationId="{A78B1E49-CD00-49B7-B333-2EE7F5411859}"/>
          </ac:spMkLst>
        </pc:spChg>
        <pc:picChg chg="add mod">
          <ac:chgData name="Bob Aaldering" userId="13482f050acb118a" providerId="LiveId" clId="{6EE53E63-01D4-430A-8311-6456C855A056}" dt="2021-12-05T14:35:44.944" v="827"/>
          <ac:picMkLst>
            <pc:docMk/>
            <pc:sldMk cId="1624943736" sldId="264"/>
            <ac:picMk id="5" creationId="{AFC281C4-0D76-4600-A78E-1D6AF63EA046}"/>
          </ac:picMkLst>
        </pc:picChg>
        <pc:picChg chg="add mod modCrop">
          <ac:chgData name="Bob Aaldering" userId="13482f050acb118a" providerId="LiveId" clId="{6EE53E63-01D4-430A-8311-6456C855A056}" dt="2021-12-05T14:59:31.075" v="873" actId="1076"/>
          <ac:picMkLst>
            <pc:docMk/>
            <pc:sldMk cId="1624943736" sldId="264"/>
            <ac:picMk id="7" creationId="{03A0F5BF-A9B8-45FA-95EF-AD58E16AFF5A}"/>
          </ac:picMkLst>
        </pc:picChg>
      </pc:sldChg>
      <pc:sldChg chg="addSp modSp new mod modTransition">
        <pc:chgData name="Bob Aaldering" userId="13482f050acb118a" providerId="LiveId" clId="{6EE53E63-01D4-430A-8311-6456C855A056}" dt="2021-12-05T15:08:09.663" v="1020"/>
        <pc:sldMkLst>
          <pc:docMk/>
          <pc:sldMk cId="1855593118" sldId="265"/>
        </pc:sldMkLst>
        <pc:spChg chg="mod">
          <ac:chgData name="Bob Aaldering" userId="13482f050acb118a" providerId="LiveId" clId="{6EE53E63-01D4-430A-8311-6456C855A056}" dt="2021-12-05T14:35:35.354" v="825" actId="20577"/>
          <ac:spMkLst>
            <pc:docMk/>
            <pc:sldMk cId="1855593118" sldId="265"/>
            <ac:spMk id="2" creationId="{474E733A-2099-4E58-B0AD-437456727835}"/>
          </ac:spMkLst>
        </pc:spChg>
        <pc:spChg chg="mod">
          <ac:chgData name="Bob Aaldering" userId="13482f050acb118a" providerId="LiveId" clId="{6EE53E63-01D4-430A-8311-6456C855A056}" dt="2021-12-05T15:06:57.364" v="1006" actId="27636"/>
          <ac:spMkLst>
            <pc:docMk/>
            <pc:sldMk cId="1855593118" sldId="265"/>
            <ac:spMk id="3" creationId="{E8ACAE5C-10D8-4EFD-9A8A-8B60A790D419}"/>
          </ac:spMkLst>
        </pc:spChg>
        <pc:picChg chg="add mod">
          <ac:chgData name="Bob Aaldering" userId="13482f050acb118a" providerId="LiveId" clId="{6EE53E63-01D4-430A-8311-6456C855A056}" dt="2021-12-05T14:35:46.509" v="828"/>
          <ac:picMkLst>
            <pc:docMk/>
            <pc:sldMk cId="1855593118" sldId="265"/>
            <ac:picMk id="5" creationId="{1EC56EEB-F9E5-4BBD-8F1D-F22DD7054CD0}"/>
          </ac:picMkLst>
        </pc:picChg>
      </pc:sldChg>
      <pc:sldChg chg="addSp modSp new mod modTransition">
        <pc:chgData name="Bob Aaldering" userId="13482f050acb118a" providerId="LiveId" clId="{6EE53E63-01D4-430A-8311-6456C855A056}" dt="2021-12-05T15:14:29.102" v="1049" actId="1076"/>
        <pc:sldMkLst>
          <pc:docMk/>
          <pc:sldMk cId="1171496593" sldId="266"/>
        </pc:sldMkLst>
        <pc:spChg chg="mod">
          <ac:chgData name="Bob Aaldering" userId="13482f050acb118a" providerId="LiveId" clId="{6EE53E63-01D4-430A-8311-6456C855A056}" dt="2021-12-05T15:07:17.933" v="1008"/>
          <ac:spMkLst>
            <pc:docMk/>
            <pc:sldMk cId="1171496593" sldId="266"/>
            <ac:spMk id="2" creationId="{0FA8F832-A197-4060-A5EF-E7ACB2BF8433}"/>
          </ac:spMkLst>
        </pc:spChg>
        <pc:spChg chg="mod">
          <ac:chgData name="Bob Aaldering" userId="13482f050acb118a" providerId="LiveId" clId="{6EE53E63-01D4-430A-8311-6456C855A056}" dt="2021-12-05T15:12:44.272" v="1033"/>
          <ac:spMkLst>
            <pc:docMk/>
            <pc:sldMk cId="1171496593" sldId="266"/>
            <ac:spMk id="3" creationId="{70A1E985-5867-4E62-89AA-BE684EB25356}"/>
          </ac:spMkLst>
        </pc:spChg>
        <pc:spChg chg="add mod">
          <ac:chgData name="Bob Aaldering" userId="13482f050acb118a" providerId="LiveId" clId="{6EE53E63-01D4-430A-8311-6456C855A056}" dt="2021-12-05T15:14:26.792" v="1048" actId="1076"/>
          <ac:spMkLst>
            <pc:docMk/>
            <pc:sldMk cId="1171496593" sldId="266"/>
            <ac:spMk id="8" creationId="{94765773-9FF7-413A-8D7B-150A2B70D991}"/>
          </ac:spMkLst>
        </pc:spChg>
        <pc:picChg chg="add mod">
          <ac:chgData name="Bob Aaldering" userId="13482f050acb118a" providerId="LiveId" clId="{6EE53E63-01D4-430A-8311-6456C855A056}" dt="2021-12-05T15:08:21.853" v="1021"/>
          <ac:picMkLst>
            <pc:docMk/>
            <pc:sldMk cId="1171496593" sldId="266"/>
            <ac:picMk id="5" creationId="{9A9AEE27-C8B9-4558-AF35-7A75789E7BCB}"/>
          </ac:picMkLst>
        </pc:picChg>
        <pc:picChg chg="add mod modCrop">
          <ac:chgData name="Bob Aaldering" userId="13482f050acb118a" providerId="LiveId" clId="{6EE53E63-01D4-430A-8311-6456C855A056}" dt="2021-12-05T15:14:29.102" v="1049" actId="1076"/>
          <ac:picMkLst>
            <pc:docMk/>
            <pc:sldMk cId="1171496593" sldId="266"/>
            <ac:picMk id="7" creationId="{79664722-59E1-4E05-9021-2E8A7CA6BB04}"/>
          </ac:picMkLst>
        </pc:picChg>
      </pc:sldChg>
    </pc:docChg>
  </pc:docChgLst>
  <pc:docChgLst>
    <pc:chgData name="Bob Aaldering" userId="875898b8-3b3c-4944-918f-67a965b748bb" providerId="ADAL" clId="{26547EE6-3BE8-48C3-B106-3FD92F9300BA}"/>
    <pc:docChg chg="custSel modSld">
      <pc:chgData name="Bob Aaldering" userId="875898b8-3b3c-4944-918f-67a965b748bb" providerId="ADAL" clId="{26547EE6-3BE8-48C3-B106-3FD92F9300BA}" dt="2021-12-06T19:09:45.731" v="560" actId="20577"/>
      <pc:docMkLst>
        <pc:docMk/>
      </pc:docMkLst>
      <pc:sldChg chg="modNotesTx">
        <pc:chgData name="Bob Aaldering" userId="875898b8-3b3c-4944-918f-67a965b748bb" providerId="ADAL" clId="{26547EE6-3BE8-48C3-B106-3FD92F9300BA}" dt="2021-12-06T19:02:57.601" v="15" actId="20577"/>
        <pc:sldMkLst>
          <pc:docMk/>
          <pc:sldMk cId="2653961913" sldId="256"/>
        </pc:sldMkLst>
      </pc:sldChg>
      <pc:sldChg chg="modNotesTx">
        <pc:chgData name="Bob Aaldering" userId="875898b8-3b3c-4944-918f-67a965b748bb" providerId="ADAL" clId="{26547EE6-3BE8-48C3-B106-3FD92F9300BA}" dt="2021-12-06T19:03:02.771" v="25" actId="20577"/>
        <pc:sldMkLst>
          <pc:docMk/>
          <pc:sldMk cId="2053275218" sldId="257"/>
        </pc:sldMkLst>
      </pc:sldChg>
      <pc:sldChg chg="modNotesTx">
        <pc:chgData name="Bob Aaldering" userId="875898b8-3b3c-4944-918f-67a965b748bb" providerId="ADAL" clId="{26547EE6-3BE8-48C3-B106-3FD92F9300BA}" dt="2021-12-06T19:03:41.091" v="37" actId="20577"/>
        <pc:sldMkLst>
          <pc:docMk/>
          <pc:sldMk cId="2152963159" sldId="258"/>
        </pc:sldMkLst>
      </pc:sldChg>
      <pc:sldChg chg="modNotesTx">
        <pc:chgData name="Bob Aaldering" userId="875898b8-3b3c-4944-918f-67a965b748bb" providerId="ADAL" clId="{26547EE6-3BE8-48C3-B106-3FD92F9300BA}" dt="2021-12-06T19:04:27.611" v="98" actId="20577"/>
        <pc:sldMkLst>
          <pc:docMk/>
          <pc:sldMk cId="1119758636" sldId="259"/>
        </pc:sldMkLst>
      </pc:sldChg>
      <pc:sldChg chg="modNotesTx">
        <pc:chgData name="Bob Aaldering" userId="875898b8-3b3c-4944-918f-67a965b748bb" providerId="ADAL" clId="{26547EE6-3BE8-48C3-B106-3FD92F9300BA}" dt="2021-12-06T19:04:33.312" v="107" actId="20577"/>
        <pc:sldMkLst>
          <pc:docMk/>
          <pc:sldMk cId="1820430016" sldId="260"/>
        </pc:sldMkLst>
      </pc:sldChg>
      <pc:sldChg chg="modNotesTx">
        <pc:chgData name="Bob Aaldering" userId="875898b8-3b3c-4944-918f-67a965b748bb" providerId="ADAL" clId="{26547EE6-3BE8-48C3-B106-3FD92F9300BA}" dt="2021-12-06T19:09:45.731" v="560" actId="20577"/>
        <pc:sldMkLst>
          <pc:docMk/>
          <pc:sldMk cId="3431980148" sldId="261"/>
        </pc:sldMkLst>
      </pc:sldChg>
      <pc:sldChg chg="modNotesTx">
        <pc:chgData name="Bob Aaldering" userId="875898b8-3b3c-4944-918f-67a965b748bb" providerId="ADAL" clId="{26547EE6-3BE8-48C3-B106-3FD92F9300BA}" dt="2021-12-06T19:03:51.251" v="47" actId="20577"/>
        <pc:sldMkLst>
          <pc:docMk/>
          <pc:sldMk cId="2244027131" sldId="262"/>
        </pc:sldMkLst>
      </pc:sldChg>
      <pc:sldChg chg="modNotesTx">
        <pc:chgData name="Bob Aaldering" userId="875898b8-3b3c-4944-918f-67a965b748bb" providerId="ADAL" clId="{26547EE6-3BE8-48C3-B106-3FD92F9300BA}" dt="2021-12-06T19:04:42.752" v="120" actId="20577"/>
        <pc:sldMkLst>
          <pc:docMk/>
          <pc:sldMk cId="3206161293" sldId="263"/>
        </pc:sldMkLst>
      </pc:sldChg>
      <pc:sldChg chg="modNotesTx">
        <pc:chgData name="Bob Aaldering" userId="875898b8-3b3c-4944-918f-67a965b748bb" providerId="ADAL" clId="{26547EE6-3BE8-48C3-B106-3FD92F9300BA}" dt="2021-12-06T19:04:03.201" v="57" actId="20577"/>
        <pc:sldMkLst>
          <pc:docMk/>
          <pc:sldMk cId="1624943736" sldId="264"/>
        </pc:sldMkLst>
      </pc:sldChg>
      <pc:sldChg chg="modNotesTx">
        <pc:chgData name="Bob Aaldering" userId="875898b8-3b3c-4944-918f-67a965b748bb" providerId="ADAL" clId="{26547EE6-3BE8-48C3-B106-3FD92F9300BA}" dt="2021-12-06T19:04:07.721" v="67" actId="20577"/>
        <pc:sldMkLst>
          <pc:docMk/>
          <pc:sldMk cId="1855593118" sldId="265"/>
        </pc:sldMkLst>
      </pc:sldChg>
      <pc:sldChg chg="modNotesTx">
        <pc:chgData name="Bob Aaldering" userId="875898b8-3b3c-4944-918f-67a965b748bb" providerId="ADAL" clId="{26547EE6-3BE8-48C3-B106-3FD92F9300BA}" dt="2021-12-06T19:04:22.481" v="89" actId="20577"/>
        <pc:sldMkLst>
          <pc:docMk/>
          <pc:sldMk cId="1171496593" sldId="266"/>
        </pc:sldMkLst>
      </pc:sldChg>
    </pc:docChg>
  </pc:docChgLst>
</pc:chgInfo>
</file>

<file path=ppt/media/image1.jpeg>
</file>

<file path=ppt/media/image10.gif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6D31D-3E5E-4B4D-92F5-5C137C6AA46F}" type="datetimeFigureOut">
              <a:rPr lang="nl-NL" smtClean="0"/>
              <a:t>10-12-2021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5A11D-8DEC-4A0D-BA22-06328332DB6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7367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25550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2413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9999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3145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0479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Bob.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2388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Bob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99620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Bob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298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Bob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9580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Nian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06509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Door: Bob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A11D-8DEC-4A0D-BA22-06328332DB6F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804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2166B47-B7E7-4A83-BB32-0F745A71B881}" type="datetime1">
              <a:rPr lang="nl-NL" smtClean="0"/>
              <a:t>10-12-2021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4784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BF0EC-FDA4-44E9-896E-D2D8ACF85F34}" type="datetime1">
              <a:rPr lang="nl-NL" smtClean="0"/>
              <a:t>10-12-2021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05452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01A9-B344-4176-93AB-87DFC9FD94A7}" type="datetime1">
              <a:rPr lang="nl-NL" smtClean="0"/>
              <a:t>10-12-2021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70460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BCFA2-288E-4A5F-B6E7-85BC113E1DA4}" type="datetime1">
              <a:rPr lang="nl-NL" smtClean="0"/>
              <a:t>10-12-2021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30691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DF3D3-159F-4E97-A214-685FE1CC1EAC}" type="datetime1">
              <a:rPr lang="nl-NL" smtClean="0"/>
              <a:t>10-12-2021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84869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8F31E-37AC-49FF-8950-10ED3C3D46C1}" type="datetime1">
              <a:rPr lang="nl-NL" smtClean="0"/>
              <a:t>10-12-2021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30532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19728-47B0-4EA8-A04C-99E6AA9FBCBB}" type="datetime1">
              <a:rPr lang="nl-NL" smtClean="0"/>
              <a:t>10-12-2021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77565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4D832-D1E9-4A77-8F00-06E27FD010FD}" type="datetime1">
              <a:rPr lang="nl-NL" smtClean="0"/>
              <a:t>10-12-2021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2842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54E0A-2D2D-47D6-AD0F-777FB1E8519D}" type="datetime1">
              <a:rPr lang="nl-NL" smtClean="0"/>
              <a:t>10-12-2021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4199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BA52-9C66-48AD-AACB-63D72DEBD3F2}" type="datetime1">
              <a:rPr lang="nl-NL" smtClean="0"/>
              <a:t>10-12-2021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47887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25D58-167E-411E-A143-B1548F64BDF5}" type="datetime1">
              <a:rPr lang="nl-NL" smtClean="0"/>
              <a:t>10-12-2021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6786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31D72-EFBC-4F62-94E9-E4367D0FAF51}" type="datetime1">
              <a:rPr lang="nl-NL" smtClean="0"/>
              <a:t>10-12-2021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2727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1505-DD1D-4DA0-BB0D-CAB9A4EFEF69}" type="datetime1">
              <a:rPr lang="nl-NL" smtClean="0"/>
              <a:t>10-12-2021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5869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FBDE3-8EDD-4080-8056-8A7E208185C2}" type="datetime1">
              <a:rPr lang="nl-NL" smtClean="0"/>
              <a:t>10-12-2021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03796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6212C-B969-4128-8D74-E49098F51250}" type="datetime1">
              <a:rPr lang="nl-NL" smtClean="0"/>
              <a:t>10-12-2021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425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82AA5-6F69-4E1F-9D4A-4CAB08CFC0E6}" type="datetime1">
              <a:rPr lang="nl-NL" smtClean="0"/>
              <a:t>10-12-2021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27279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9F711-AE43-4B1C-96F4-E62A1C3923A5}" type="datetime1">
              <a:rPr lang="nl-NL" smtClean="0"/>
              <a:t>10-12-2021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4709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0F792-F3BB-449E-9F54-7C19305FFA1A}" type="datetime1">
              <a:rPr lang="nl-NL" smtClean="0"/>
              <a:t>10-12-2021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3060C-8700-4284-953D-DE8ABD8A64C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13591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oostorg/atomic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www.boost.org/doc/libs/1_63_0/doc/html/atomic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EAE6F-A61E-49B5-846F-86887AEFDA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9599" y="672911"/>
            <a:ext cx="8791575" cy="2387600"/>
          </a:xfrm>
        </p:spPr>
        <p:txBody>
          <a:bodyPr/>
          <a:lstStyle/>
          <a:p>
            <a:r>
              <a:rPr lang="nl-NL" dirty="0"/>
              <a:t>Advanced </a:t>
            </a:r>
            <a:r>
              <a:rPr lang="nl-NL" dirty="0" err="1"/>
              <a:t>programming</a:t>
            </a:r>
            <a:r>
              <a:rPr lang="nl-NL" dirty="0"/>
              <a:t> </a:t>
            </a:r>
            <a:r>
              <a:rPr lang="nl-NL" dirty="0" err="1"/>
              <a:t>concepts</a:t>
            </a:r>
            <a:r>
              <a:rPr lang="nl-NL" dirty="0"/>
              <a:t> – Boost </a:t>
            </a:r>
            <a:r>
              <a:rPr lang="nl-NL" dirty="0" err="1"/>
              <a:t>your</a:t>
            </a:r>
            <a:r>
              <a:rPr lang="nl-NL" dirty="0"/>
              <a:t> C++!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44EED28-085D-49C3-9E55-CECC8E86C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7188" y="3093037"/>
            <a:ext cx="8791575" cy="1655762"/>
          </a:xfrm>
        </p:spPr>
        <p:txBody>
          <a:bodyPr/>
          <a:lstStyle/>
          <a:p>
            <a:r>
              <a:rPr lang="en-US" dirty="0"/>
              <a:t>This presentation provides further information on the advanced topic 'Boost’.</a:t>
            </a:r>
          </a:p>
          <a:p>
            <a:r>
              <a:rPr lang="en-US" dirty="0"/>
              <a:t>By: Bob Aaldering (492152) and </a:t>
            </a:r>
            <a:r>
              <a:rPr lang="en-US" dirty="0" err="1"/>
              <a:t>Nian</a:t>
            </a:r>
            <a:r>
              <a:rPr lang="en-US" dirty="0"/>
              <a:t> Luisman (496439)</a:t>
            </a:r>
            <a:endParaRPr lang="nl-NL" dirty="0"/>
          </a:p>
        </p:txBody>
      </p:sp>
      <p:pic>
        <p:nvPicPr>
          <p:cNvPr id="1026" name="Picture 2" descr="Saxion University of Applied Sciences - Wikipedia">
            <a:extLst>
              <a:ext uri="{FF2B5EF4-FFF2-40B4-BE49-F238E27FC236}">
                <a16:creationId xmlns:a16="http://schemas.microsoft.com/office/drawing/2014/main" id="{EEC58AED-5312-47EA-8B1E-584D12E47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2891090-74F2-4FA8-B081-406E306A3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1</a:t>
            </a:fld>
            <a:endParaRPr lang="nl-NL"/>
          </a:p>
        </p:txBody>
      </p:sp>
      <p:pic>
        <p:nvPicPr>
          <p:cNvPr id="5" name="Picture 2" descr="Programming GIFs | Tenor">
            <a:extLst>
              <a:ext uri="{FF2B5EF4-FFF2-40B4-BE49-F238E27FC236}">
                <a16:creationId xmlns:a16="http://schemas.microsoft.com/office/drawing/2014/main" id="{FCC291F5-4F8B-4935-B258-F0BC8155DD7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49" y="4748799"/>
            <a:ext cx="3390900" cy="1905000"/>
          </a:xfrm>
          <a:prstGeom prst="round2DiagRect">
            <a:avLst>
              <a:gd name="adj1" fmla="val 0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396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9D079E-1B6D-478C-B6C4-8054E083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'</a:t>
            </a:r>
            <a:r>
              <a:rPr lang="en-US" i="1"/>
              <a:t>experience</a:t>
            </a:r>
            <a:r>
              <a:rPr lang="en-US"/>
              <a:t>' of working with 'Boost’.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14BF97-E709-4D49-AFC4-3CECEEF55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 found it instructive to work with 'Boost’.</a:t>
            </a:r>
          </a:p>
          <a:p>
            <a:r>
              <a:rPr lang="en-US"/>
              <a:t>Learned a lot for which applications you can also use C++.</a:t>
            </a:r>
          </a:p>
          <a:p>
            <a:r>
              <a:rPr lang="en-US"/>
              <a:t>But: if you use C++ for networking, for example, this is still more cumbersome than C#.</a:t>
            </a:r>
          </a:p>
          <a:p>
            <a:r>
              <a:rPr lang="en-US"/>
              <a:t>Big disadvantage of 'Boost': it has little documentation.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CAC645E-CA78-4420-99D6-B75A2315A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10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AFC281C4-0D76-4600-A78E-1D6AF63EA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03A0F5BF-A9B8-45FA-95EF-AD58E16AFF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838" t="34304" r="26232" b="57496"/>
          <a:stretch/>
        </p:blipFill>
        <p:spPr>
          <a:xfrm>
            <a:off x="2225889" y="5301802"/>
            <a:ext cx="7737044" cy="7147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A78B1E49-CD00-49B7-B333-2EE7F5411859}"/>
              </a:ext>
            </a:extLst>
          </p:cNvPr>
          <p:cNvSpPr txBox="1"/>
          <p:nvPr/>
        </p:nvSpPr>
        <p:spPr>
          <a:xfrm>
            <a:off x="2943380" y="6065836"/>
            <a:ext cx="6302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/>
              <a:t>Example of networking in C#. It does the same as our application in C++. However, here it can be done in three lines of code.</a:t>
            </a:r>
            <a:endParaRPr lang="nl-NL" i="1"/>
          </a:p>
        </p:txBody>
      </p:sp>
    </p:spTree>
    <p:extLst>
      <p:ext uri="{BB962C8B-B14F-4D97-AF65-F5344CB8AC3E}">
        <p14:creationId xmlns:p14="http://schemas.microsoft.com/office/powerpoint/2010/main" val="162494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4E733A-2099-4E58-B0AD-437456727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 of our topic.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8ACAE5C-10D8-4EFD-9A8A-8B60A790D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 functionalities than the '</a:t>
            </a:r>
            <a:r>
              <a:rPr lang="en-US" dirty="0">
                <a:latin typeface="Consolas" panose="020B0609020204030204" pitchFamily="49" charset="0"/>
              </a:rPr>
              <a:t>std</a:t>
            </a:r>
            <a:r>
              <a:rPr lang="en-US" dirty="0"/>
              <a:t>' namespace. Think of 'Boost' as an extension.</a:t>
            </a:r>
          </a:p>
          <a:p>
            <a:r>
              <a:rPr lang="en-US" dirty="0"/>
              <a:t>Mainly uses templates and metaprogramming.</a:t>
            </a:r>
          </a:p>
          <a:p>
            <a:r>
              <a:rPr lang="nl-NL" dirty="0" err="1"/>
              <a:t>Used</a:t>
            </a:r>
            <a:r>
              <a:rPr lang="nl-NL" dirty="0"/>
              <a:t> in business.</a:t>
            </a:r>
            <a:endParaRPr lang="en-US" dirty="0"/>
          </a:p>
          <a:p>
            <a:r>
              <a:rPr lang="en-US" dirty="0"/>
              <a:t>Creating our own application with ‘Boost’ functionalities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weather app.</a:t>
            </a:r>
            <a:endParaRPr lang="nl-NL" dirty="0"/>
          </a:p>
          <a:p>
            <a:r>
              <a:rPr lang="nl-NL" dirty="0" err="1"/>
              <a:t>Questions</a:t>
            </a:r>
            <a:r>
              <a:rPr lang="nl-NL" dirty="0"/>
              <a:t>?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E6B4D41-4AD3-4DCC-9A47-4FF6F4DD9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11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1EC56EEB-F9E5-4BBD-8F1D-F22DD7054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oding GIF | Gfycat">
            <a:extLst>
              <a:ext uri="{FF2B5EF4-FFF2-40B4-BE49-F238E27FC236}">
                <a16:creationId xmlns:a16="http://schemas.microsoft.com/office/drawing/2014/main" id="{22F25F6D-06FE-4D30-9FA4-20F2B36A982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5425" y="5137896"/>
            <a:ext cx="2690896" cy="1490756"/>
          </a:xfrm>
          <a:prstGeom prst="round2DiagRect">
            <a:avLst>
              <a:gd name="adj1" fmla="val 0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59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A2FED-0748-4A54-B058-C21FDE149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content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90A7576-9C81-4B44-B2CA-D088E4D55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 dirty="0" err="1"/>
              <a:t>Introduction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'Boost’.</a:t>
            </a:r>
          </a:p>
          <a:p>
            <a:r>
              <a:rPr lang="en-US" dirty="0"/>
              <a:t>What is 'Boost’?</a:t>
            </a:r>
            <a:endParaRPr lang="nl-NL" dirty="0"/>
          </a:p>
          <a:p>
            <a:r>
              <a:rPr lang="en-US" dirty="0"/>
              <a:t>Learning path approach for 'Boost’.</a:t>
            </a:r>
          </a:p>
          <a:p>
            <a:r>
              <a:rPr lang="en-US" dirty="0"/>
              <a:t>Our own application, which uses 'Boost’.</a:t>
            </a:r>
          </a:p>
          <a:p>
            <a:r>
              <a:rPr lang="en-US" dirty="0"/>
              <a:t>Some examples of applications, for which 'Boost' is used.</a:t>
            </a:r>
          </a:p>
          <a:p>
            <a:r>
              <a:rPr lang="en-US" dirty="0"/>
              <a:t>Our '</a:t>
            </a:r>
            <a:r>
              <a:rPr lang="en-US" i="1" dirty="0"/>
              <a:t>experience</a:t>
            </a:r>
            <a:r>
              <a:rPr lang="en-US" dirty="0"/>
              <a:t>' of working with 'Boost’.</a:t>
            </a:r>
          </a:p>
          <a:p>
            <a:r>
              <a:rPr lang="en-US" dirty="0"/>
              <a:t>Summary of our topic.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A7B56F3-6B0A-47B4-8AED-84D46CE0B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2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4A0CCAF6-2829-4A1B-8CC7-BDD5BC1C4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3275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1E51B4-A92F-4DE0-83D3-650F69E0B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Introduction</a:t>
            </a:r>
            <a:r>
              <a:rPr lang="nl-NL"/>
              <a:t> </a:t>
            </a:r>
            <a:r>
              <a:rPr lang="nl-NL" err="1"/>
              <a:t>to</a:t>
            </a:r>
            <a:r>
              <a:rPr lang="nl-NL"/>
              <a:t> ‘boost’.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1E68060-6F4A-48CE-8068-0B146CAEC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/>
              <a:t>By default, C++ offers many functionalities within the '</a:t>
            </a:r>
            <a:r>
              <a:rPr lang="en-US">
                <a:latin typeface="Consolas" panose="020B0609020204030204" pitchFamily="49" charset="0"/>
              </a:rPr>
              <a:t>std</a:t>
            </a:r>
            <a:r>
              <a:rPr lang="en-US"/>
              <a:t>' namespace.</a:t>
            </a:r>
          </a:p>
          <a:p>
            <a:r>
              <a:rPr lang="en-US"/>
              <a:t>However, sometimes you want to add </a:t>
            </a:r>
            <a:r>
              <a:rPr lang="en-US" b="1"/>
              <a:t>more </a:t>
            </a:r>
            <a:r>
              <a:rPr lang="en-US"/>
              <a:t>functionalities.</a:t>
            </a:r>
          </a:p>
          <a:p>
            <a:r>
              <a:rPr lang="en-US"/>
              <a:t>This could be, for example, the following functionalities:</a:t>
            </a:r>
          </a:p>
          <a:p>
            <a:pPr lvl="1"/>
            <a:r>
              <a:rPr lang="en-US"/>
              <a:t>Networking.</a:t>
            </a:r>
          </a:p>
          <a:p>
            <a:pPr lvl="1"/>
            <a:r>
              <a:rPr lang="en-US"/>
              <a:t>Parsing program options.</a:t>
            </a:r>
          </a:p>
          <a:p>
            <a:pPr lvl="1"/>
            <a:r>
              <a:rPr lang="en-US"/>
              <a:t>JSON parser.</a:t>
            </a:r>
          </a:p>
          <a:p>
            <a:pPr lvl="1"/>
            <a:r>
              <a:rPr lang="en-US"/>
              <a:t>Multithreading.</a:t>
            </a:r>
          </a:p>
          <a:p>
            <a:r>
              <a:rPr lang="en-US"/>
              <a:t>These functions are provided in the 'Boost' libraries.</a:t>
            </a:r>
          </a:p>
          <a:p>
            <a:r>
              <a:rPr lang="en-US"/>
              <a:t>But what exactly is 'Boost’?</a:t>
            </a:r>
          </a:p>
          <a:p>
            <a:pPr lvl="1"/>
            <a:r>
              <a:rPr lang="nl-NL"/>
              <a:t>'Boost' </a:t>
            </a:r>
            <a:r>
              <a:rPr lang="nl-NL" err="1"/>
              <a:t>mainly</a:t>
            </a:r>
            <a:r>
              <a:rPr lang="nl-NL"/>
              <a:t> </a:t>
            </a:r>
            <a:r>
              <a:rPr lang="nl-NL" err="1"/>
              <a:t>uses</a:t>
            </a:r>
            <a:r>
              <a:rPr lang="nl-NL"/>
              <a:t> templates.</a:t>
            </a:r>
          </a:p>
          <a:p>
            <a:pPr lvl="1"/>
            <a:r>
              <a:rPr lang="en-US"/>
              <a:t>'Boost' is also used for research into generic programming and metaprogramming in C++.</a:t>
            </a:r>
          </a:p>
          <a:p>
            <a:pPr lvl="1"/>
            <a:r>
              <a:rPr lang="en-US"/>
              <a:t>But mainly: provide additional features that are not offered in the '</a:t>
            </a:r>
            <a:r>
              <a:rPr lang="en-US">
                <a:latin typeface="Consolas" panose="020B0609020204030204" pitchFamily="49" charset="0"/>
              </a:rPr>
              <a:t>std</a:t>
            </a:r>
            <a:r>
              <a:rPr lang="en-US"/>
              <a:t>' namespace.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0F5C317-736E-47DC-AAD8-D0580BD83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3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0CBF7104-8BA9-4688-AD05-F4BE4CAA0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Boost logo">
            <a:extLst>
              <a:ext uri="{FF2B5EF4-FFF2-40B4-BE49-F238E27FC236}">
                <a16:creationId xmlns:a16="http://schemas.microsoft.com/office/drawing/2014/main" id="{ACDF3827-0E0D-40CE-9D63-77A9DC45B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465" y="2943649"/>
            <a:ext cx="2638425" cy="8191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5296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3F24C1-464D-4DDD-9AA3-7DFE91F4F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'Boost’?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A16CDE-368A-4213-B555-D680CBEAD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7545204" cy="3541714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As mentioned, 'Boost' mainly provides extra functions to a C++ program.</a:t>
            </a:r>
          </a:p>
          <a:p>
            <a:r>
              <a:rPr lang="en-US"/>
              <a:t>It often works with templates, which makes it possible to work with generic types.</a:t>
            </a:r>
          </a:p>
          <a:p>
            <a:r>
              <a:rPr lang="en-US"/>
              <a:t>For this reason, 'Boost' can be used for many applications.</a:t>
            </a:r>
          </a:p>
          <a:p>
            <a:pPr lvl="1"/>
            <a:r>
              <a:rPr lang="en-US"/>
              <a:t>It can display graphs based on a sequence of values.</a:t>
            </a:r>
          </a:p>
          <a:p>
            <a:pPr lvl="1"/>
            <a:r>
              <a:rPr lang="en-US"/>
              <a:t>A library for modifying a file system.</a:t>
            </a:r>
          </a:p>
          <a:p>
            <a:pPr lvl="1"/>
            <a:r>
              <a:rPr lang="nl-NL" i="1" err="1"/>
              <a:t>And</a:t>
            </a:r>
            <a:r>
              <a:rPr lang="nl-NL" i="1"/>
              <a:t> a lot more </a:t>
            </a:r>
            <a:r>
              <a:rPr lang="nl-NL" i="1" err="1"/>
              <a:t>libraries</a:t>
            </a:r>
            <a:r>
              <a:rPr lang="nl-NL" i="1"/>
              <a:t>!</a:t>
            </a:r>
          </a:p>
          <a:p>
            <a:r>
              <a:rPr lang="en-US"/>
              <a:t>It takes your C++ program to the next level. That is why 'Boost' is also used in business. This is why it is important to get acquainted with 'Boost'.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6E5565B-546C-42F1-BA53-3634E338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4</a:t>
            </a:fld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71BF029-CE93-49AB-86DC-4B203A6B9C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16" t="15901" r="44190" b="41282"/>
          <a:stretch/>
        </p:blipFill>
        <p:spPr>
          <a:xfrm>
            <a:off x="8686617" y="2307797"/>
            <a:ext cx="3314651" cy="27067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2" descr="Saxion University of Applied Sciences - Wikipedia">
            <a:extLst>
              <a:ext uri="{FF2B5EF4-FFF2-40B4-BE49-F238E27FC236}">
                <a16:creationId xmlns:a16="http://schemas.microsoft.com/office/drawing/2014/main" id="{94458C49-396E-4FFC-BCC8-540D94552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B44C8164-F9FC-4686-8B6B-D9440BAE20AA}"/>
              </a:ext>
            </a:extLst>
          </p:cNvPr>
          <p:cNvSpPr txBox="1"/>
          <p:nvPr/>
        </p:nvSpPr>
        <p:spPr>
          <a:xfrm>
            <a:off x="9079605" y="5072817"/>
            <a:ext cx="2756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i="1" err="1"/>
              <a:t>Almost</a:t>
            </a:r>
            <a:r>
              <a:rPr lang="nl-NL" i="1"/>
              <a:t> </a:t>
            </a:r>
            <a:r>
              <a:rPr lang="nl-NL" i="1" err="1"/>
              <a:t>everything</a:t>
            </a:r>
            <a:r>
              <a:rPr lang="nl-NL" i="1"/>
              <a:t> is </a:t>
            </a:r>
            <a:r>
              <a:rPr lang="nl-NL" i="1" err="1"/>
              <a:t>generic</a:t>
            </a:r>
            <a:r>
              <a:rPr lang="nl-NL" i="1"/>
              <a:t> in ‘Boost’.</a:t>
            </a:r>
          </a:p>
        </p:txBody>
      </p:sp>
    </p:spTree>
    <p:extLst>
      <p:ext uri="{BB962C8B-B14F-4D97-AF65-F5344CB8AC3E}">
        <p14:creationId xmlns:p14="http://schemas.microsoft.com/office/powerpoint/2010/main" val="343198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A8F832-A197-4060-A5EF-E7ACB2BF8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'Boost’?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0A1E985-5867-4E62-89AA-BE684EB25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'Boost' mainly consists of header only libraries, but also a number of libraries that depend on a *.</a:t>
            </a:r>
            <a:r>
              <a:rPr lang="en-US" err="1"/>
              <a:t>cpp</a:t>
            </a:r>
            <a:r>
              <a:rPr lang="en-US"/>
              <a:t> file.</a:t>
            </a:r>
          </a:p>
          <a:p>
            <a:r>
              <a:rPr lang="en-US"/>
              <a:t>All include files end with *.</a:t>
            </a:r>
            <a:r>
              <a:rPr lang="en-US" err="1"/>
              <a:t>hpp</a:t>
            </a:r>
            <a:r>
              <a:rPr lang="en-US"/>
              <a:t>. This means it is just a C++ header. Combination with C is not possible.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2C8B887-A898-499C-9EF2-44788EDD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5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9A9AEE27-C8B9-4558-AF35-7A75789E7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79664722-59E1-4E05-9021-2E8A7CA6BB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866" t="40125" r="59648" b="35023"/>
          <a:stretch/>
        </p:blipFill>
        <p:spPr>
          <a:xfrm>
            <a:off x="7401059" y="4244266"/>
            <a:ext cx="1953297" cy="20246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94765773-9FF7-413A-8D7B-150A2B70D991}"/>
              </a:ext>
            </a:extLst>
          </p:cNvPr>
          <p:cNvSpPr txBox="1"/>
          <p:nvPr/>
        </p:nvSpPr>
        <p:spPr>
          <a:xfrm>
            <a:off x="6390372" y="6289525"/>
            <a:ext cx="427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Just a few examples of header-only libraries.</a:t>
            </a:r>
            <a:endParaRPr lang="nl-NL" i="1"/>
          </a:p>
        </p:txBody>
      </p:sp>
    </p:spTree>
    <p:extLst>
      <p:ext uri="{BB962C8B-B14F-4D97-AF65-F5344CB8AC3E}">
        <p14:creationId xmlns:p14="http://schemas.microsoft.com/office/powerpoint/2010/main" val="117149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5A951E-4712-47F8-9A57-F0DBDDE4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path approach for 'Boost’.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B4E7E3-413D-4E56-8669-D8313B13F4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Get acquainted with different parts within 'Boost’.</a:t>
            </a:r>
          </a:p>
          <a:p>
            <a:pPr lvl="1"/>
            <a:r>
              <a:rPr lang="en-US"/>
              <a:t>Boost – program options.</a:t>
            </a:r>
          </a:p>
          <a:p>
            <a:pPr lvl="1"/>
            <a:r>
              <a:rPr lang="en-US"/>
              <a:t>Boost – </a:t>
            </a:r>
            <a:r>
              <a:rPr lang="en-US" err="1"/>
              <a:t>asio</a:t>
            </a:r>
            <a:r>
              <a:rPr lang="en-US"/>
              <a:t>/beast (together with SSL).</a:t>
            </a:r>
          </a:p>
          <a:p>
            <a:pPr lvl="1"/>
            <a:r>
              <a:rPr lang="en-US"/>
              <a:t>Boost – property tree/json parser.</a:t>
            </a:r>
          </a:p>
          <a:p>
            <a:pPr lvl="1"/>
            <a:r>
              <a:rPr lang="en-US"/>
              <a:t>Boost – any.</a:t>
            </a:r>
          </a:p>
          <a:p>
            <a:r>
              <a:rPr lang="en-US"/>
              <a:t>How to get acquainted with these parts? By making a full application!</a:t>
            </a:r>
          </a:p>
          <a:p>
            <a:r>
              <a:rPr lang="en-US"/>
              <a:t>Further approach: making a tutorial, in which all parts are explained in detail.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D44A80C-A2DE-4D30-A95C-492E9786C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6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41631F75-966F-431D-BEE7-E3239CA5C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75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3F11B0-5741-45A1-AFC5-1E8F00AC0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path approach for 'Boost’.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A934399-3F2D-4C84-ADC7-1C16285BA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The tutorial </a:t>
            </a:r>
            <a:r>
              <a:rPr lang="nl-NL" err="1"/>
              <a:t>includes</a:t>
            </a:r>
            <a:r>
              <a:rPr lang="nl-NL"/>
              <a:t>:</a:t>
            </a:r>
          </a:p>
          <a:p>
            <a:pPr lvl="1"/>
            <a:r>
              <a:rPr lang="en-US"/>
              <a:t>Compiling the complete 'CMakeLists.txt', including an explanation of how to download/add 'Boost’.</a:t>
            </a:r>
          </a:p>
          <a:p>
            <a:pPr lvl="1"/>
            <a:r>
              <a:rPr lang="en-US"/>
              <a:t>Set up various classes, with explanations about this.</a:t>
            </a:r>
          </a:p>
          <a:p>
            <a:r>
              <a:rPr lang="en-US"/>
              <a:t>Double learning trajectory, namely reflecting again in the tutorial after writing the code.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67B0449-D1B4-4F4F-A0D9-58074E78A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7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12313C17-70F9-4075-AAD9-22AAD24B0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043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1584A-7AA5-4742-8D40-AF28FBDF5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own application, which uses 'Boost’.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2E09338-845E-4CC4-A780-714703919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7745011" cy="3541714"/>
          </a:xfrm>
        </p:spPr>
        <p:txBody>
          <a:bodyPr>
            <a:normAutofit lnSpcReduction="10000"/>
          </a:bodyPr>
          <a:lstStyle/>
          <a:p>
            <a:r>
              <a:rPr lang="en-US"/>
              <a:t>Our goal: to apply various aspects of 'Boost’.</a:t>
            </a:r>
          </a:p>
          <a:p>
            <a:r>
              <a:rPr lang="en-US"/>
              <a:t>This makes our application do the following:</a:t>
            </a:r>
          </a:p>
          <a:p>
            <a:pPr lvl="1"/>
            <a:r>
              <a:rPr lang="en-US"/>
              <a:t>Parse program options, which are passed to the main function.</a:t>
            </a:r>
          </a:p>
          <a:p>
            <a:pPr lvl="1"/>
            <a:r>
              <a:rPr lang="en-US"/>
              <a:t>Get the weather for the country and city via a web server.</a:t>
            </a:r>
          </a:p>
          <a:p>
            <a:pPr lvl="1"/>
            <a:r>
              <a:rPr lang="en-US"/>
              <a:t>The web server returns a response, in the form of JSON.</a:t>
            </a:r>
          </a:p>
          <a:p>
            <a:pPr lvl="1"/>
            <a:r>
              <a:rPr lang="en-US"/>
              <a:t>Parse JSON and show weather information to the program based on the options.</a:t>
            </a:r>
          </a:p>
          <a:p>
            <a:r>
              <a:rPr lang="en-US"/>
              <a:t>All functions use 'Boost'.</a:t>
            </a:r>
          </a:p>
          <a:p>
            <a:pPr lvl="1"/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95D6552-BFB9-4770-AF64-01E60EB54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8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2833F123-D30C-415D-B66A-16C0043AC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B2CEDFBA-AD07-43F4-9A3C-5E16F42D84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2" t="74805" r="10034" b="12675"/>
          <a:stretch/>
        </p:blipFill>
        <p:spPr>
          <a:xfrm>
            <a:off x="1768699" y="5943600"/>
            <a:ext cx="8631549" cy="6826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4402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E905C9-CCAC-4696-9DFD-5F5587E84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Some examples of applications, for which 'Boost' is used.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9B8A7D6-AF63-4A9A-809E-1A08B50B6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business, 'Boost' is used for:</a:t>
            </a:r>
          </a:p>
          <a:p>
            <a:pPr lvl="1"/>
            <a:r>
              <a:rPr lang="en-US" dirty="0"/>
              <a:t>As mentioned, a number of times: possibility for networking.</a:t>
            </a:r>
          </a:p>
          <a:p>
            <a:pPr lvl="1"/>
            <a:r>
              <a:rPr lang="en-US" dirty="0"/>
              <a:t>Implement atomic operations for different CPU architectures. It provides atomic datatypes and operations on </a:t>
            </a:r>
            <a:r>
              <a:rPr lang="en-US"/>
              <a:t>these datatypes </a:t>
            </a:r>
            <a:r>
              <a:rPr lang="en-US" dirty="0"/>
              <a:t>(see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en-US" dirty="0"/>
              <a:t> </a:t>
            </a:r>
            <a:r>
              <a:rPr lang="en-US"/>
              <a:t>and </a:t>
            </a:r>
            <a:r>
              <a:rPr lang="en-US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Boost</a:t>
            </a:r>
            <a:r>
              <a:rPr lang="en-US"/>
              <a:t>).</a:t>
            </a:r>
            <a:endParaRPr lang="en-US" dirty="0"/>
          </a:p>
          <a:p>
            <a:pPr lvl="1"/>
            <a:r>
              <a:rPr lang="en-US" dirty="0"/>
              <a:t>Interoperability between C++ and the Python programming language.</a:t>
            </a:r>
          </a:p>
          <a:p>
            <a:pPr lvl="1"/>
            <a:r>
              <a:rPr lang="en-US" dirty="0"/>
              <a:t>Greater precision on integer, rational, floating-point, complex and integral types than the standard data types available in C++.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C67D492-4059-4C35-9D81-BA649FEF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3060C-8700-4284-953D-DE8ABD8A64CC}" type="slidenum">
              <a:rPr lang="nl-NL" smtClean="0"/>
              <a:t>9</a:t>
            </a:fld>
            <a:endParaRPr lang="nl-NL"/>
          </a:p>
        </p:txBody>
      </p:sp>
      <p:pic>
        <p:nvPicPr>
          <p:cNvPr id="5" name="Picture 2" descr="Saxion University of Applied Sciences - Wikipedia">
            <a:extLst>
              <a:ext uri="{FF2B5EF4-FFF2-40B4-BE49-F238E27FC236}">
                <a16:creationId xmlns:a16="http://schemas.microsoft.com/office/drawing/2014/main" id="{2B1E3128-DE4B-47CF-AAAE-EB4773C7F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762" y="81244"/>
            <a:ext cx="2096037" cy="820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6161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Grijswaarden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121</TotalTime>
  <Words>845</Words>
  <Application>Microsoft Office PowerPoint</Application>
  <PresentationFormat>Breedbeeld</PresentationFormat>
  <Paragraphs>110</Paragraphs>
  <Slides>11</Slides>
  <Notes>11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Consolas</vt:lpstr>
      <vt:lpstr>Tw Cen MT</vt:lpstr>
      <vt:lpstr>Circuit</vt:lpstr>
      <vt:lpstr>Advanced programming concepts – Boost your C++!</vt:lpstr>
      <vt:lpstr>content</vt:lpstr>
      <vt:lpstr>Introduction to ‘boost’.</vt:lpstr>
      <vt:lpstr>What is 'Boost’?</vt:lpstr>
      <vt:lpstr>What is 'Boost’?</vt:lpstr>
      <vt:lpstr>Learning path approach for 'Boost’.</vt:lpstr>
      <vt:lpstr>Learning path approach for 'Boost’.</vt:lpstr>
      <vt:lpstr>Our own application, which uses 'Boost’.</vt:lpstr>
      <vt:lpstr>Some examples of applications, for which 'Boost' is used.</vt:lpstr>
      <vt:lpstr>Our 'experience' of working with 'Boost’.</vt:lpstr>
      <vt:lpstr>Summary of our topic.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programming concepts – Boost your C++!</dc:title>
  <dc:creator>Bob Aaldering</dc:creator>
  <cp:lastModifiedBy>Bob Aaldering</cp:lastModifiedBy>
  <cp:revision>1</cp:revision>
  <dcterms:created xsi:type="dcterms:W3CDTF">2021-12-04T18:36:45Z</dcterms:created>
  <dcterms:modified xsi:type="dcterms:W3CDTF">2021-12-10T18:59:22Z</dcterms:modified>
</cp:coreProperties>
</file>

<file path=docProps/thumbnail.jpeg>
</file>